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AAB0D2"/>
    <a:srgbClr val="C3C7DF"/>
    <a:srgbClr val="D4D7E8"/>
    <a:srgbClr val="FFB41D"/>
    <a:srgbClr val="CDE19F"/>
    <a:srgbClr val="920000"/>
    <a:srgbClr val="F0B3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C81B93-124E-B702-9CA7-AF198FB86B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E5697CF-52C0-7492-4CFD-3E975A2132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1E57F8-A7EC-4C74-3F0B-C9DD8DACB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94E8-BA7D-4D63-AD6B-CFACA8BAC21E}" type="datetimeFigureOut">
              <a:rPr lang="es-CO" smtClean="0"/>
              <a:t>9/05/2023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15ABC7-016C-087D-1F3D-63D4E970C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BFD748-7780-7456-54E1-CB8EC3818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7110-45F6-4065-8CC4-9E49602C80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0372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BCD551-D49A-6266-A797-5FD58ED2C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2051D77-E03A-5E6A-C07D-1352698BF0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06F30F-45C4-11F0-BA69-46B6D0E53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94E8-BA7D-4D63-AD6B-CFACA8BAC21E}" type="datetimeFigureOut">
              <a:rPr lang="es-CO" smtClean="0"/>
              <a:t>9/05/2023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9AD73F-B696-CBC7-9BBF-1243254DD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A4E056-703A-7145-C118-BB4E45396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7110-45F6-4065-8CC4-9E49602C80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43820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068B5FC-2B1C-CBBD-8FFC-8B980379D0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B1FA9A1-2D1E-6FB9-33A8-C59F5BC0B9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E9A095-52C5-DF16-CA37-A94038A94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94E8-BA7D-4D63-AD6B-CFACA8BAC21E}" type="datetimeFigureOut">
              <a:rPr lang="es-CO" smtClean="0"/>
              <a:t>9/05/2023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C68871-C1E4-C1CB-6857-4F1657C9D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8816A4-4A4F-1157-9213-6CEBFA569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7110-45F6-4065-8CC4-9E49602C80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6695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E1DDBD-8F9E-26D9-EF1B-047365213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8499AD-9DE9-7548-4668-1E87DAA0C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26979A-82DC-B8A6-E5A0-7EEB4D911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94E8-BA7D-4D63-AD6B-CFACA8BAC21E}" type="datetimeFigureOut">
              <a:rPr lang="es-CO" smtClean="0"/>
              <a:t>9/05/2023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B6972F-E5A6-10B7-7CF1-849C5AB49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C626B9-87FE-E6C9-9C23-4B4008228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7110-45F6-4065-8CC4-9E49602C80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4721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8AA373-B4B8-265E-3D7F-C4C068DC0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82418E-E581-4733-BE10-A9493FBDE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ACF7E0-0BED-E773-372C-AA8860682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94E8-BA7D-4D63-AD6B-CFACA8BAC21E}" type="datetimeFigureOut">
              <a:rPr lang="es-CO" smtClean="0"/>
              <a:t>9/05/2023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E420F8-6C3F-79C2-C446-1EA8A948C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CE266F-9C5E-0F18-6D81-18AA491EA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7110-45F6-4065-8CC4-9E49602C80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2945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74CD5B-9113-428E-0E1D-E53015A6E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351335-99A4-5282-A01A-BF8E93DC34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88E8E53-8063-0966-669A-5F5996D1ED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6BAF93B-C830-AF82-6AF4-0C4EF982D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94E8-BA7D-4D63-AD6B-CFACA8BAC21E}" type="datetimeFigureOut">
              <a:rPr lang="es-CO" smtClean="0"/>
              <a:t>9/05/2023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E8FDEBA-2DE1-4790-5827-8DD439B87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83035D3-E3F1-F9F5-8502-66822F949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7110-45F6-4065-8CC4-9E49602C80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7266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B3031B-DC23-9AAD-8E3F-79452D331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FA9946B-E74F-83EA-E9C9-DD820ECEA1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E654F5-933D-F2BC-1503-A857402347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BC77574-D5A7-6744-0D0F-514AC95BDE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05AE84D-9D55-8A00-715B-C746D0EED4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AC0985D-A1EB-9F33-555E-081B0EFC3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94E8-BA7D-4D63-AD6B-CFACA8BAC21E}" type="datetimeFigureOut">
              <a:rPr lang="es-CO" smtClean="0"/>
              <a:t>9/05/2023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B42D0DD-96A5-F90B-FFCC-19F5D67E9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3F35741-42ED-1F1E-C3BE-D1D070F89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7110-45F6-4065-8CC4-9E49602C80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870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B7DE04-12F8-BE7C-D849-506876313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E220B21-751D-0667-9F72-F38EC9B7E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94E8-BA7D-4D63-AD6B-CFACA8BAC21E}" type="datetimeFigureOut">
              <a:rPr lang="es-CO" smtClean="0"/>
              <a:t>9/05/2023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E972EEE-40F1-3518-8C1B-1A326D127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47A064B-52AD-9E67-F8A9-5B0EC436D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7110-45F6-4065-8CC4-9E49602C80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5230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D104742-9F45-832A-3BE7-B36C31FAD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94E8-BA7D-4D63-AD6B-CFACA8BAC21E}" type="datetimeFigureOut">
              <a:rPr lang="es-CO" smtClean="0"/>
              <a:t>9/05/2023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2444B18-74D1-F102-C45A-A1CE40928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C1AC389-2888-4D90-50B5-8E1B6CA9F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7110-45F6-4065-8CC4-9E49602C80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151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2F0F33-6FE4-A628-B7C4-ECA524293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6D9FD9-CEB0-F2FD-2C85-D830F63A8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5952110-70F2-8ED1-146F-4EB73489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B66CC23-2F2E-EDDB-C09B-D272E7C1D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94E8-BA7D-4D63-AD6B-CFACA8BAC21E}" type="datetimeFigureOut">
              <a:rPr lang="es-CO" smtClean="0"/>
              <a:t>9/05/2023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C185B9F-BC94-6389-0B33-017588AAE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46061DD-04C9-A500-D749-5DA2A9855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7110-45F6-4065-8CC4-9E49602C80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3085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CC8B3E-B494-15B6-19E4-4D0A29F8F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890A0CD-A1E2-9880-DD14-98F57E52C4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0A2ABC3-106F-50C3-0DD2-01D8EFA67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72F0C51-991F-6B05-D42F-6C69BEC9B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94E8-BA7D-4D63-AD6B-CFACA8BAC21E}" type="datetimeFigureOut">
              <a:rPr lang="es-CO" smtClean="0"/>
              <a:t>9/05/2023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643E216-7EA0-3DBF-39A8-8C2FB049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06430B-5DAB-B4B8-93A7-EE5205F4E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7110-45F6-4065-8CC4-9E49602C80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0365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5A717E9-82BE-E36D-42E2-79CC5ED39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BADD75A-7883-528D-306F-8925209B96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DBDAC4-15DE-445C-5133-B1D9320A71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F94E8-BA7D-4D63-AD6B-CFACA8BAC21E}" type="datetimeFigureOut">
              <a:rPr lang="es-CO" smtClean="0"/>
              <a:t>9/05/2023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C0DBCE-EB5E-D5F8-3826-DE1B924237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3B6196-ED58-8964-64EA-0601DDE220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57110-45F6-4065-8CC4-9E49602C80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7174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AB0D2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83E46A72-C694-666F-475E-A480CD8C5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78086" y="387525"/>
            <a:ext cx="6824866" cy="1308295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s-CO" sz="4400" b="1" dirty="0">
                <a:latin typeface="Calibri" panose="020F0502020204030204" pitchFamily="34" charset="0"/>
                <a:cs typeface="Calibri" panose="020F0502020204030204" pitchFamily="34" charset="0"/>
              </a:rPr>
              <a:t>USO EFICIENTE Y AHORRO DE LA ENERGÍA </a:t>
            </a: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055CFB9F-B5FA-76D2-780F-4C2E786BA0F2}"/>
              </a:ext>
            </a:extLst>
          </p:cNvPr>
          <p:cNvSpPr/>
          <p:nvPr/>
        </p:nvSpPr>
        <p:spPr>
          <a:xfrm>
            <a:off x="1658973" y="1816524"/>
            <a:ext cx="4131557" cy="1018509"/>
          </a:xfrm>
          <a:prstGeom prst="roundRect">
            <a:avLst/>
          </a:prstGeom>
          <a:solidFill>
            <a:srgbClr val="339966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>
                <a:solidFill>
                  <a:srgbClr val="920000"/>
                </a:solidFill>
              </a:rPr>
              <a:t>TE INVITAMOS A NUESTRA PRÓXIMA CAPACITACIÓN</a:t>
            </a:r>
          </a:p>
          <a:p>
            <a:pPr algn="ctr"/>
            <a:r>
              <a:rPr lang="es-CO" sz="2000" b="1" dirty="0">
                <a:solidFill>
                  <a:srgbClr val="920000"/>
                </a:solidFill>
              </a:rPr>
              <a:t>Grupo de Servicios Administrativos</a:t>
            </a:r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D9EDC6DF-F81C-79FE-B97D-406537E96449}"/>
              </a:ext>
            </a:extLst>
          </p:cNvPr>
          <p:cNvSpPr/>
          <p:nvPr/>
        </p:nvSpPr>
        <p:spPr>
          <a:xfrm>
            <a:off x="6385147" y="1816524"/>
            <a:ext cx="4131557" cy="1018509"/>
          </a:xfrm>
          <a:prstGeom prst="roundRect">
            <a:avLst/>
          </a:prstGeom>
          <a:solidFill>
            <a:srgbClr val="339966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>
                <a:solidFill>
                  <a:srgbClr val="920000"/>
                </a:solidFill>
              </a:rPr>
              <a:t>HAZ CLIC EN EL ENLACE PARA CONECTARTE </a:t>
            </a:r>
          </a:p>
          <a:p>
            <a:pPr algn="ctr"/>
            <a:r>
              <a:rPr lang="es-CO" sz="2000" b="1" dirty="0">
                <a:solidFill>
                  <a:srgbClr val="920000"/>
                </a:solidFill>
              </a:rPr>
              <a:t>Miércoles 17 de mayo a las 9:00 am</a:t>
            </a:r>
          </a:p>
        </p:txBody>
      </p:sp>
      <p:pic>
        <p:nvPicPr>
          <p:cNvPr id="2" name="Imagen 1" descr="Texto&#10;&#10;Descripción generada automáticamente">
            <a:extLst>
              <a:ext uri="{FF2B5EF4-FFF2-40B4-BE49-F238E27FC236}">
                <a16:creationId xmlns:a16="http://schemas.microsoft.com/office/drawing/2014/main" id="{0C22F2BF-A984-6F54-EBAE-FE4D883332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69" t="33027" r="12433" b="32493"/>
          <a:stretch/>
        </p:blipFill>
        <p:spPr>
          <a:xfrm>
            <a:off x="-3761" y="322529"/>
            <a:ext cx="3925544" cy="686721"/>
          </a:xfrm>
          <a:prstGeom prst="rect">
            <a:avLst/>
          </a:prstGeom>
        </p:spPr>
      </p:pic>
      <p:pic>
        <p:nvPicPr>
          <p:cNvPr id="9" name="Imagen 8" descr="Una mano muestra un objeto en la mano&#10;&#10;Descripción generada automáticamente con confianza baja">
            <a:extLst>
              <a:ext uri="{FF2B5EF4-FFF2-40B4-BE49-F238E27FC236}">
                <a16:creationId xmlns:a16="http://schemas.microsoft.com/office/drawing/2014/main" id="{AB3161A5-0F00-F4CD-70AA-ECF271A2E9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546" y="3076440"/>
            <a:ext cx="5842907" cy="3797889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6010957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07CED50DD53E14187373CF9CA61EDB8" ma:contentTypeVersion="0" ma:contentTypeDescription="Crear nuevo documento." ma:contentTypeScope="" ma:versionID="4a4f04cac4b4a749d9f80d8085115f80">
  <xsd:schema xmlns:xsd="http://www.w3.org/2001/XMLSchema" xmlns:xs="http://www.w3.org/2001/XMLSchema" xmlns:p="http://schemas.microsoft.com/office/2006/metadata/properties" xmlns:ns2="182591e6-0f8c-49be-857d-34c2e2210ef9" targetNamespace="http://schemas.microsoft.com/office/2006/metadata/properties" ma:root="true" ma:fieldsID="ba1ddfa8042ae0c4f4748fd6ac01585f" ns2:_="">
    <xsd:import namespace="182591e6-0f8c-49be-857d-34c2e2210ef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2591e6-0f8c-49be-857d-34c2e2210ef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82591e6-0f8c-49be-857d-34c2e2210ef9">C6HDPSSWJME2-151684117-27</_dlc_DocId>
    <_dlc_DocIdUrl xmlns="182591e6-0f8c-49be-857d-34c2e2210ef9">
      <Url>https://www.minagricultura.gov.co/FURAG/_layouts/15/DocIdRedir.aspx?ID=C6HDPSSWJME2-151684117-27</Url>
      <Description>C6HDPSSWJME2-151684117-27</Description>
    </_dlc_DocIdUrl>
  </documentManagement>
</p:properties>
</file>

<file path=customXml/itemProps1.xml><?xml version="1.0" encoding="utf-8"?>
<ds:datastoreItem xmlns:ds="http://schemas.openxmlformats.org/officeDocument/2006/customXml" ds:itemID="{0C8085CB-032F-490D-A74B-FDBE1819165D}"/>
</file>

<file path=customXml/itemProps2.xml><?xml version="1.0" encoding="utf-8"?>
<ds:datastoreItem xmlns:ds="http://schemas.openxmlformats.org/officeDocument/2006/customXml" ds:itemID="{FD080A12-662F-4A6F-BE02-AC3DFADAF4E3}"/>
</file>

<file path=customXml/itemProps3.xml><?xml version="1.0" encoding="utf-8"?>
<ds:datastoreItem xmlns:ds="http://schemas.openxmlformats.org/officeDocument/2006/customXml" ds:itemID="{97CB4D3B-D1E9-4E2E-B0A5-3B4DE5393C8E}"/>
</file>

<file path=customXml/itemProps4.xml><?xml version="1.0" encoding="utf-8"?>
<ds:datastoreItem xmlns:ds="http://schemas.openxmlformats.org/officeDocument/2006/customXml" ds:itemID="{A1DD9E79-9AF0-479B-9732-DEC1FE99ADDA}"/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32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USO EFICIENTE Y AHORRO DE LA ENERGÍA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USO EFICIENTE Y AHORRO DE LA ENERGÍA</dc:title>
  <dc:creator>Carolina Wilches Bustos</dc:creator>
  <cp:lastModifiedBy>Carolina Wilches Bustos</cp:lastModifiedBy>
  <cp:revision>5</cp:revision>
  <dcterms:created xsi:type="dcterms:W3CDTF">2022-07-28T20:04:48Z</dcterms:created>
  <dcterms:modified xsi:type="dcterms:W3CDTF">2023-05-09T14:40:00Z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cc71fd2e-e5fb-4b1d-9140-cac63ed7783f</vt:lpwstr>
  </property>
  <property fmtid="{D5CDD505-2E9C-101B-9397-08002B2CF9AE}" pid="3" name="ContentTypeId">
    <vt:lpwstr>0x010100607CED50DD53E14187373CF9CA61EDB8</vt:lpwstr>
  </property>
</Properties>
</file>